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7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22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25.01.2016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84784"/>
            <a:ext cx="8064896" cy="2160239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Методический семинар</a:t>
            </a:r>
            <a:br>
              <a:rPr lang="ru-RU" sz="4000" b="1" dirty="0" smtClean="0"/>
            </a:br>
            <a:r>
              <a:rPr lang="ru-RU" sz="4000" b="1" dirty="0" smtClean="0"/>
              <a:t>«Формирование универсальных учебных действий на занятиях по ритмике и хореографии»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4293096"/>
            <a:ext cx="5760640" cy="1584176"/>
          </a:xfrm>
        </p:spPr>
        <p:txBody>
          <a:bodyPr>
            <a:normAutofit/>
          </a:bodyPr>
          <a:lstStyle/>
          <a:p>
            <a:r>
              <a:rPr lang="ru-RU" dirty="0" smtClean="0"/>
              <a:t>Автор: Ж.Г. </a:t>
            </a:r>
            <a:r>
              <a:rPr lang="ru-RU" dirty="0" err="1" smtClean="0"/>
              <a:t>Равинская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педагог дополнительного образования МАУДО «Дом детского творчества»</a:t>
            </a:r>
          </a:p>
          <a:p>
            <a:r>
              <a:rPr lang="ru-RU" dirty="0" smtClean="0"/>
              <a:t> г. Сосновоборска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Регулятивные УУД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Во время занятий хореографией у учащихся развиваются навыки самоконтроля, волевой  </a:t>
            </a:r>
            <a:r>
              <a:rPr lang="ru-RU" sz="1200" u="sng" dirty="0" err="1" smtClean="0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 (контроль поведения, правильности выполнения упражнений, контроль ситуации успеха, неуспеха).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Дети в состоянии самостоятельно планировать выполнение некоторых заданий. Например, «сделайте растяжку» (дети самостоятельно выбирают упражнения для растяжки, выбирают  партнёра).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правильного исполнения танцевальных движений очень важно, контролировать каждое движение своего тела, согласовывать его с  музыкальным  сопровождением и исполняемому образу. Это  развивается самоконтроль.  Глядя на себя в зеркало, наблюдая за исполнением других воспитанников, выслушивая оценку педагога дети учатся правильно оценивать своё исполнение. 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Оценив свою технику исполнения , учащиеся понимают, чему они научились и над чем им ещё необходимо работать. А это уже рефлексия.</a:t>
            </a:r>
          </a:p>
        </p:txBody>
      </p:sp>
      <p:pic>
        <p:nvPicPr>
          <p:cNvPr id="1026" name="Picture 2" descr="F:\Мама\Изображения\Порыв 2015-16\20151224_1858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005064"/>
            <a:ext cx="4032448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242048" cy="3888432"/>
          </a:xfrm>
        </p:spPr>
        <p:txBody>
          <a:bodyPr>
            <a:normAutofit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Формируя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универсальные учебные действия, мы помогаем детям жить в постоянно меняющемся мире.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2390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ФГОС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7344816" cy="259228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Сформированные универсальные учебные действия – коммуникативные, познавательные, регулятивные, личностные лежат в основе организации и регуляции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любой деятельности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учащегося независимо от ее специально-предметного содержания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vseodetyah.com/editorfiles/deti-risuyu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861048"/>
            <a:ext cx="2501230" cy="1728192"/>
          </a:xfrm>
          <a:prstGeom prst="rect">
            <a:avLst/>
          </a:prstGeom>
          <a:noFill/>
        </p:spPr>
      </p:pic>
      <p:pic>
        <p:nvPicPr>
          <p:cNvPr id="2052" name="Picture 4" descr="http://xn--80ahdie5a6ae1i.xn--p1ai/upload/iblock/dab/dabc3b8c057545c4f2d8fa39d1b695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581128"/>
            <a:ext cx="2838450" cy="1924051"/>
          </a:xfrm>
          <a:prstGeom prst="rect">
            <a:avLst/>
          </a:prstGeom>
          <a:noFill/>
        </p:spPr>
      </p:pic>
      <p:pic>
        <p:nvPicPr>
          <p:cNvPr id="2054" name="Picture 6" descr="http://neuch.org/fimg/schoolscien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933056"/>
            <a:ext cx="2129108" cy="17451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8" descr="http://ciot-anapa.ru/images/stories/for_parents/uud-she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7704856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128792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Миссия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дополнительного образования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988840"/>
            <a:ext cx="6840760" cy="592404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Наиболее полное обеспечение права человека на развитие и свободный выбор различных видов деятельности, в которых происходит личностное и профессиональное самоопределение детей и подростков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(Концепция развития дополнительного образования детей до 2020г.)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Дополнительное образование – это место формирования не только профильных , но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навыков.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6984776" cy="360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Дополнительные общеобразовательные программы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основное средство работы педагога дополнительного образования</a:t>
            </a:r>
          </a:p>
          <a:p>
            <a:endParaRPr lang="ru-RU" dirty="0" smtClean="0"/>
          </a:p>
          <a:p>
            <a:r>
              <a:rPr lang="ru-RU" dirty="0" smtClean="0"/>
              <a:t>В современных дополнительных общеобразовательных программах предметная область (изо, вышивание, пение, хореография) задаётся не как САМОЦЕЛЬ, а как </a:t>
            </a:r>
            <a:r>
              <a:rPr lang="ru-RU" u="sng" dirty="0" smtClean="0"/>
              <a:t>средство</a:t>
            </a:r>
            <a:r>
              <a:rPr lang="ru-RU" dirty="0" smtClean="0"/>
              <a:t> формирования УУД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488832" cy="16288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Дополнительные общеобразовательные программы: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3"/>
            <a:ext cx="6347048" cy="1800200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«Ритмика и хореография» (6-15 лет)</a:t>
            </a:r>
          </a:p>
          <a:p>
            <a:pPr marL="514350" indent="-51435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«Малыши танцуют» (4-6 лет)</a:t>
            </a:r>
          </a:p>
          <a:p>
            <a:pPr marL="514350" indent="-51435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«Просто Я» (6-10 лет) </a:t>
            </a:r>
          </a:p>
          <a:p>
            <a:pPr marL="514350" indent="-514350">
              <a:buNone/>
            </a:pP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18434" name="Picture 2" descr="http://s020.radikal.ru/i713/1510/3b/d293b4ebba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645024"/>
            <a:ext cx="2857500" cy="2143125"/>
          </a:xfrm>
          <a:prstGeom prst="rect">
            <a:avLst/>
          </a:prstGeom>
          <a:noFill/>
        </p:spPr>
      </p:pic>
      <p:pic>
        <p:nvPicPr>
          <p:cNvPr id="1026" name="Picture 2" descr="F:\Мама\Изображения\Порыв-2013-14\24.09.2013\DSC013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501008"/>
            <a:ext cx="4392488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920880" cy="850106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Формирование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личностных УУД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7920880" cy="547260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Осознание учащимися связи между целью учебной деятельности и ее мотивом, ради чего она осуществляется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«входе» в программу - («Почему для тебя важно заниматься танцами?» и т.п.)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Рефлексия «Бриллиант» (о значении танца в жизни каждого учащегося, ответы на вопросы «Зачем я занимаюсь танцами? и т.п.)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Работа с родителями, как основными заказчиками. Анкетирование «Зачем Вы привели ребёнка на танцы? Какой результат Вы ожидаете?»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сетевой программе «Просто я» мы изучаем упражнения для разминки,  которую можно использовать во время урока  в школе. Объясняю, как правильно поднимать тяжёлые  предметы с пола и, главное, почему? Какую гимнастику можно сделать с утра дома. Ключевой вопрос: «Зачем быть здоровым?»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Среди моих воспитанников, которые отзанимались хореографией 3 и 4 года, есть девочки которые хотят в будущем работать по специальности «хореограф» (обсуждение, где можно получить образование, плюсы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минусы профессии и т.п.)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95536" y="3861048"/>
            <a:ext cx="8496944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F:\Мама\Загрузки\IMG_20151211_1207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982560"/>
            <a:ext cx="3384376" cy="2326759"/>
          </a:xfrm>
          <a:prstGeom prst="rect">
            <a:avLst/>
          </a:prstGeom>
          <a:noFill/>
        </p:spPr>
      </p:pic>
      <p:pic>
        <p:nvPicPr>
          <p:cNvPr id="6146" name="Picture 2" descr="https://static.wixstatic.com/media/2eb909_699e2cee5e68481199b2c9781a0a5a37.jpg/v1/fit/w_654,h_436,q_90,usm_0.66_1.00_0.01/2eb909_699e2cee5e68481199b2c9781a0a5a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77072"/>
            <a:ext cx="3385542" cy="22570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39000" cy="93610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Познавательные УУД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7704856" cy="5258984"/>
          </a:xfrm>
        </p:spPr>
        <p:txBody>
          <a:bodyPr>
            <a:normAutofit/>
          </a:bodyPr>
          <a:lstStyle/>
          <a:p>
            <a:pPr marL="514350" indent="-51435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Во время занятий хореографией у учащихся формируется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положительное отношение к процессу познания, умение строить высказывания.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занятиях хореографией или на занятиях по программе «Просто Я» у учащихся формируется умение строить высказывания, задавать вопросы. Во время занятий дети задают вопросы, уточняя технику исполнения движений (формулировка вопроса с использованием хореографических терминов).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Проводим  коллективный анализ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видеовыступлений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 оценивая техническое и эмоциональное исполнения танцев.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Учащиеся участвуют в постановке хореографических  номеров, показывая на практике, как были усвоены те или иные теоретические составляющие хореографии.</a:t>
            </a:r>
            <a:endParaRPr lang="ru-RU" sz="1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514350" indent="-51435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static.wixstatic.com/media/2eb909_3c689700c8f84b69bafafac7418035a4.jpg/v1/fit/w_925,h_617,q_90,usm_0.66_1.00_0.01/2eb909_3c689700c8f84b69bafafac7418035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573016"/>
            <a:ext cx="4536504" cy="3025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792088"/>
          </a:xfrm>
        </p:spPr>
        <p:txBody>
          <a:bodyPr/>
          <a:lstStyle/>
          <a:p>
            <a:r>
              <a:rPr lang="ru-RU" dirty="0" smtClean="0"/>
              <a:t>Коммуникативные УУД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58772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На протяжении всего периода обучения учащиеся сознательно включаются в процесс совместной деятельности. Во время этой деятельности у учащихся формируется: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умение выражать свои мысли, умение управлять поведением партнёра, планировать сотрудничество.</a:t>
            </a:r>
            <a:endParaRPr lang="ru-RU" sz="12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Учатся слушать и понимать партнеров работая в группах или парами при исполнении танцев или при самостоятельном выполнение разминки.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Использую  приём «научился сам, научи другого» ( выступление ребёнка в роли обучающего) способно до 90% повысить степень усвоения материала и повышает процент разрешения конфликтов в коллективе.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Работа группами  на контрольных занятиях по принципу « Трёх измерений» (педагог, дети из группы и самооценка).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Участие учащихся в постановке хореографических  номеров.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Участие детей  в совместной деятельности.  Например: организация досуга в каникулы, помощь старших детей на выступлениях младших  групп.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Организация старшими детьми коллективных праздников, игровых программ для младших ребят и их родителей.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2051" name="Picture 3" descr="F:\Мама\Изображения\Порыв 2015-16\20151224_1858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365104"/>
            <a:ext cx="3024336" cy="2376264"/>
          </a:xfrm>
          <a:prstGeom prst="rect">
            <a:avLst/>
          </a:prstGeom>
          <a:noFill/>
        </p:spPr>
      </p:pic>
      <p:pic>
        <p:nvPicPr>
          <p:cNvPr id="2052" name="Picture 4" descr="F:\Мама\Изображения\Порыв 2014-15\8 марта 2015\IMG_56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265712"/>
            <a:ext cx="2520280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628</TotalTime>
  <Words>714</Words>
  <Application>Microsoft Office PowerPoint</Application>
  <PresentationFormat>Экран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Методический семинар «Формирование универсальных учебных действий на занятиях по ритмике и хореографии» </vt:lpstr>
      <vt:lpstr>ФГОС </vt:lpstr>
      <vt:lpstr>Слайд 3</vt:lpstr>
      <vt:lpstr>Миссия дополнительного образования </vt:lpstr>
      <vt:lpstr>    Дополнительные общеобразовательные программы</vt:lpstr>
      <vt:lpstr>Дополнительные общеобразовательные программы:</vt:lpstr>
      <vt:lpstr>Формирование                     личностных УУД</vt:lpstr>
      <vt:lpstr>Познавательные УУД</vt:lpstr>
      <vt:lpstr>Коммуникативные УУД</vt:lpstr>
      <vt:lpstr>Регулятивные УУД</vt:lpstr>
      <vt:lpstr>Формируя  универсальные учебные действия, мы помогаем детям жить в постоянно меняющемся мире.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Методический семинар</dc:title>
  <dc:creator>Наталья</dc:creator>
  <cp:lastModifiedBy>МАМА</cp:lastModifiedBy>
  <cp:revision>76</cp:revision>
  <dcterms:created xsi:type="dcterms:W3CDTF">2016-01-12T11:08:30Z</dcterms:created>
  <dcterms:modified xsi:type="dcterms:W3CDTF">2016-01-25T02:53:54Z</dcterms:modified>
</cp:coreProperties>
</file>